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9" r:id="rId4"/>
    <p:sldId id="260" r:id="rId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>
        <p:scale>
          <a:sx n="126" d="100"/>
          <a:sy n="126" d="100"/>
        </p:scale>
        <p:origin x="488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9FAD9A-619F-0F17-FCEF-01845E552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408B78-A943-0249-9896-BBA2B2706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3305" y="1746780"/>
            <a:ext cx="503128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500E0-64A1-3944-BAA9-B9B8266C2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3305" y="4226455"/>
            <a:ext cx="503128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448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F67D-A926-E549-A8DA-83211DA6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1557"/>
            <a:ext cx="10515600" cy="62284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73698-9115-4749-86BE-A6E77A193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4969"/>
            <a:ext cx="10515600" cy="396356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  <a:lvl2pPr>
              <a:defRPr sz="16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9BC94-4AB6-386D-28D9-57C16CD40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600"/>
          <a:stretch/>
        </p:blipFill>
        <p:spPr>
          <a:xfrm>
            <a:off x="-1" y="0"/>
            <a:ext cx="12192001" cy="13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9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765B6E-9BD3-B12A-E9C9-C5806CC95EF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282300"/>
            <a:ext cx="5181600" cy="413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FB87A8-E4B7-C4E3-C4C7-E46279F5178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2200" y="2289691"/>
            <a:ext cx="5181600" cy="4131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998AC4-8ACD-A745-2D86-42D57C00A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600"/>
          <a:stretch/>
        </p:blipFill>
        <p:spPr>
          <a:xfrm>
            <a:off x="-1" y="0"/>
            <a:ext cx="12192001" cy="13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2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849EF-7810-644C-9F9D-028D49CD5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340491"/>
            <a:ext cx="5026572" cy="4080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773D1-BA1D-36EA-885C-4B3AC39A97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2200" y="2340491"/>
            <a:ext cx="5181600" cy="4080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C3B39D-F3EE-D519-D593-001F5FB3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1557"/>
            <a:ext cx="10515600" cy="62284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D9F17-EA3D-00C8-08AE-F3A12D10A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600"/>
          <a:stretch/>
        </p:blipFill>
        <p:spPr>
          <a:xfrm>
            <a:off x="-1" y="0"/>
            <a:ext cx="12192001" cy="13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6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FD996-0240-C84A-B84F-881F33A57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516681"/>
            <a:ext cx="6172200" cy="3868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D7090-4CFB-414A-9B77-0460DC05A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532447"/>
            <a:ext cx="4064876" cy="3868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2D0987-A660-E6FA-B219-29BAB064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1557"/>
            <a:ext cx="10515600" cy="62284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11AE4-11A2-0F42-75F9-8139A991B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600"/>
          <a:stretch/>
        </p:blipFill>
        <p:spPr>
          <a:xfrm>
            <a:off x="-1" y="0"/>
            <a:ext cx="12192001" cy="13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1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31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1B4D-49EC-30B8-FE0C-1A5BD7E35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905" y="1442720"/>
            <a:ext cx="5031288" cy="3983389"/>
          </a:xfrm>
        </p:spPr>
        <p:txBody>
          <a:bodyPr anchor="t"/>
          <a:lstStyle/>
          <a:p>
            <a:endParaRPr lang="en-GR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791D2-111C-8ED5-FE5D-2C58A2B6F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905" y="5556738"/>
            <a:ext cx="5031288" cy="799612"/>
          </a:xfrm>
        </p:spPr>
        <p:txBody>
          <a:bodyPr/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15759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EAB2-19D8-1329-FDBE-85C504E4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C8793-DC0B-4E6C-1611-F5BA22C6D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3296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BB80C0-7F05-9522-E681-28041D5C1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DEB54-B26F-6573-0232-578ECADAD3F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904492E7-06F9-20E0-D1EC-B9BE6B56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1557"/>
            <a:ext cx="10515600" cy="622844"/>
          </a:xfrm>
        </p:spPr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6785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A97EDC5-4D3F-9D70-0AA6-BA4E0EA028C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4F30-2784-A9E0-3619-DE22607CA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72B5F29-8186-1A11-38B2-75B0B4FB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1557"/>
            <a:ext cx="10515600" cy="622844"/>
          </a:xfrm>
        </p:spPr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53026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Dionisia Papadopoulou</dc:creator>
  <cp:lastModifiedBy>iMac</cp:lastModifiedBy>
  <cp:revision>24</cp:revision>
  <dcterms:created xsi:type="dcterms:W3CDTF">2021-06-07T10:16:00Z</dcterms:created>
  <dcterms:modified xsi:type="dcterms:W3CDTF">2025-02-06T13:01:59Z</dcterms:modified>
</cp:coreProperties>
</file>